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256" r:id="rId2"/>
    <p:sldId id="257" r:id="rId3"/>
    <p:sldId id="258" r:id="rId4"/>
    <p:sldId id="259" r:id="rId5"/>
    <p:sldId id="260" r:id="rId6"/>
    <p:sldId id="261" r:id="rId7"/>
    <p:sldId id="262" r:id="rId8"/>
    <p:sldId id="265" r:id="rId9"/>
    <p:sldId id="264" r:id="rId10"/>
    <p:sldId id="266" r:id="rId11"/>
    <p:sldId id="267"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65097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42678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737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448177" y="3771174"/>
            <a:ext cx="5540814"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extBox 10"/>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
        <p:nvSpPr>
          <p:cNvPr id="13" name="TextBox 12"/>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272776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3124201"/>
            <a:ext cx="6620968"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89894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5350555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840788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139416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8835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91573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33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76633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5/11/2017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7766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85118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0235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456246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922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accent1">
                  <a:lumMod val="60000"/>
                  <a:lumOff val="40000"/>
                  <a:alpha val="7000"/>
                </a:schemeClr>
              </a:gs>
              <a:gs pos="69000">
                <a:schemeClr val="accent1">
                  <a:lumMod val="60000"/>
                  <a:lumOff val="40000"/>
                  <a:alpha val="0"/>
                </a:schemeClr>
              </a:gs>
              <a:gs pos="36000">
                <a:schemeClr val="accent1">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accent1">
                  <a:lumMod val="60000"/>
                  <a:lumOff val="40000"/>
                  <a:alpha val="8000"/>
                </a:schemeClr>
              </a:gs>
              <a:gs pos="72000">
                <a:schemeClr val="accent1">
                  <a:lumMod val="60000"/>
                  <a:lumOff val="40000"/>
                  <a:alpha val="0"/>
                </a:schemeClr>
              </a:gs>
              <a:gs pos="36000">
                <a:schemeClr val="accent1">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pPr/>
              <a:t>5/11/2017</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737061116"/>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err="1" smtClean="0"/>
              <a:t>Petar</a:t>
            </a:r>
            <a:r>
              <a:rPr lang="en-US" dirty="0" smtClean="0"/>
              <a:t> </a:t>
            </a:r>
            <a:r>
              <a:rPr lang="en-US" dirty="0" err="1" smtClean="0"/>
              <a:t>Mazev</a:t>
            </a:r>
            <a:endParaRPr lang="mk-MK" dirty="0"/>
          </a:p>
        </p:txBody>
      </p:sp>
      <p:sp>
        <p:nvSpPr>
          <p:cNvPr id="3" name="Subtitle 2"/>
          <p:cNvSpPr>
            <a:spLocks noGrp="1"/>
          </p:cNvSpPr>
          <p:nvPr>
            <p:ph type="subTitle" idx="1"/>
          </p:nvPr>
        </p:nvSpPr>
        <p:spPr/>
        <p:txBody>
          <a:bodyPr/>
          <a:lstStyle/>
          <a:p>
            <a:r>
              <a:rPr lang="en-US" dirty="0" smtClean="0"/>
              <a:t>Modern Macedonian art</a:t>
            </a:r>
            <a:endParaRPr lang="mk-MK" dirty="0"/>
          </a:p>
        </p:txBody>
      </p:sp>
    </p:spTree>
    <p:extLst>
      <p:ext uri="{BB962C8B-B14F-4D97-AF65-F5344CB8AC3E}">
        <p14:creationId xmlns:p14="http://schemas.microsoft.com/office/powerpoint/2010/main" val="1933689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1524000"/>
            <a:ext cx="7718237" cy="4343400"/>
          </a:xfrm>
          <a:prstGeom prst="rect">
            <a:avLst/>
          </a:prstGeom>
        </p:spPr>
      </p:pic>
    </p:spTree>
    <p:extLst>
      <p:ext uri="{BB962C8B-B14F-4D97-AF65-F5344CB8AC3E}">
        <p14:creationId xmlns:p14="http://schemas.microsoft.com/office/powerpoint/2010/main" val="2099951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3400" y="1524000"/>
            <a:ext cx="7863441" cy="4495800"/>
          </a:xfrm>
          <a:prstGeom prst="rect">
            <a:avLst/>
          </a:prstGeom>
        </p:spPr>
      </p:pic>
    </p:spTree>
    <p:extLst>
      <p:ext uri="{BB962C8B-B14F-4D97-AF65-F5344CB8AC3E}">
        <p14:creationId xmlns:p14="http://schemas.microsoft.com/office/powerpoint/2010/main" val="4640708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Petar</a:t>
            </a:r>
            <a:r>
              <a:rPr lang="en-US" dirty="0" smtClean="0"/>
              <a:t> </a:t>
            </a:r>
            <a:r>
              <a:rPr lang="en-US" dirty="0" err="1" smtClean="0"/>
              <a:t>Mazev</a:t>
            </a:r>
            <a:endParaRPr lang="mk-MK" dirty="0"/>
          </a:p>
        </p:txBody>
      </p:sp>
      <p:sp>
        <p:nvSpPr>
          <p:cNvPr id="3" name="Content Placeholder 2"/>
          <p:cNvSpPr>
            <a:spLocks noGrp="1"/>
          </p:cNvSpPr>
          <p:nvPr>
            <p:ph sz="half" idx="1"/>
          </p:nvPr>
        </p:nvSpPr>
        <p:spPr/>
        <p:txBody>
          <a:bodyPr>
            <a:normAutofit/>
          </a:bodyPr>
          <a:lstStyle/>
          <a:p>
            <a:r>
              <a:rPr lang="en-US" dirty="0" err="1"/>
              <a:t>Petar</a:t>
            </a:r>
            <a:r>
              <a:rPr lang="en-US" dirty="0"/>
              <a:t> </a:t>
            </a:r>
            <a:r>
              <a:rPr lang="en-US" dirty="0" err="1"/>
              <a:t>Mazev</a:t>
            </a:r>
            <a:r>
              <a:rPr lang="en-US" dirty="0"/>
              <a:t> was born in </a:t>
            </a:r>
            <a:r>
              <a:rPr lang="en-US" dirty="0" err="1"/>
              <a:t>Kavadarci</a:t>
            </a:r>
            <a:r>
              <a:rPr lang="en-US" dirty="0"/>
              <a:t>, on 10</a:t>
            </a:r>
            <a:r>
              <a:rPr lang="en-US" baseline="30000" dirty="0"/>
              <a:t>th</a:t>
            </a:r>
            <a:r>
              <a:rPr lang="en-US" dirty="0"/>
              <a:t> February, 1927, and he passed away on 13</a:t>
            </a:r>
            <a:r>
              <a:rPr lang="en-US" baseline="30000" dirty="0"/>
              <a:t>th</a:t>
            </a:r>
            <a:r>
              <a:rPr lang="en-US" dirty="0"/>
              <a:t> March, 1993. </a:t>
            </a:r>
            <a:endParaRPr lang="en-US" dirty="0" smtClean="0"/>
          </a:p>
          <a:p>
            <a:r>
              <a:rPr lang="en-US" dirty="0" err="1" smtClean="0"/>
              <a:t>Mazev</a:t>
            </a:r>
            <a:r>
              <a:rPr lang="en-US" dirty="0" smtClean="0"/>
              <a:t> </a:t>
            </a:r>
            <a:r>
              <a:rPr lang="en-US" dirty="0"/>
              <a:t>is a Macedonian painter and he is one of the most important painters of contemporary Macedonian art. </a:t>
            </a:r>
          </a:p>
        </p:txBody>
      </p:sp>
      <p:pic>
        <p:nvPicPr>
          <p:cNvPr id="5" name="Content Placeholder 4"/>
          <p:cNvPicPr>
            <a:picLocks noGrp="1" noChangeAspect="1"/>
          </p:cNvPicPr>
          <p:nvPr>
            <p:ph sz="half" idx="2"/>
          </p:nvPr>
        </p:nvPicPr>
        <p:blipFill>
          <a:blip r:embed="rId2"/>
          <a:stretch>
            <a:fillRect/>
          </a:stretch>
        </p:blipFill>
        <p:spPr>
          <a:xfrm>
            <a:off x="4410606" y="2060575"/>
            <a:ext cx="3361794" cy="4231685"/>
          </a:xfrm>
          <a:prstGeom prst="rect">
            <a:avLst/>
          </a:prstGeom>
        </p:spPr>
      </p:pic>
    </p:spTree>
    <p:extLst>
      <p:ext uri="{BB962C8B-B14F-4D97-AF65-F5344CB8AC3E}">
        <p14:creationId xmlns:p14="http://schemas.microsoft.com/office/powerpoint/2010/main" val="2605297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of </a:t>
            </a:r>
            <a:r>
              <a:rPr lang="en-US" dirty="0" err="1" smtClean="0"/>
              <a:t>Mazev</a:t>
            </a:r>
            <a:endParaRPr lang="mk-MK" dirty="0"/>
          </a:p>
        </p:txBody>
      </p:sp>
      <p:sp>
        <p:nvSpPr>
          <p:cNvPr id="3" name="Content Placeholder 2"/>
          <p:cNvSpPr>
            <a:spLocks noGrp="1"/>
          </p:cNvSpPr>
          <p:nvPr>
            <p:ph idx="1"/>
          </p:nvPr>
        </p:nvSpPr>
        <p:spPr/>
        <p:txBody>
          <a:bodyPr/>
          <a:lstStyle/>
          <a:p>
            <a:r>
              <a:rPr lang="en-US" dirty="0"/>
              <a:t>He graduated from the Academy of Art in Belgrade, 1953. </a:t>
            </a:r>
            <a:endParaRPr lang="en-US" dirty="0" smtClean="0"/>
          </a:p>
          <a:p>
            <a:r>
              <a:rPr lang="en-US" dirty="0" smtClean="0"/>
              <a:t>He </a:t>
            </a:r>
            <a:r>
              <a:rPr lang="en-US" dirty="0"/>
              <a:t>was a member of the artistic group called “</a:t>
            </a:r>
            <a:r>
              <a:rPr lang="en-US" dirty="0" err="1"/>
              <a:t>Mugri</a:t>
            </a:r>
            <a:r>
              <a:rPr lang="en-US" dirty="0"/>
              <a:t>”. </a:t>
            </a:r>
            <a:endParaRPr lang="en-US" dirty="0" smtClean="0"/>
          </a:p>
          <a:p>
            <a:r>
              <a:rPr lang="en-US" dirty="0" smtClean="0"/>
              <a:t>He </a:t>
            </a:r>
            <a:r>
              <a:rPr lang="en-US" dirty="0"/>
              <a:t>was a professor at the Faculty of Architecture in Skopje. </a:t>
            </a:r>
            <a:endParaRPr lang="en-US" dirty="0" smtClean="0"/>
          </a:p>
          <a:p>
            <a:r>
              <a:rPr lang="en-US" dirty="0" err="1" smtClean="0"/>
              <a:t>Petar</a:t>
            </a:r>
            <a:r>
              <a:rPr lang="en-US" dirty="0" smtClean="0"/>
              <a:t> </a:t>
            </a:r>
            <a:r>
              <a:rPr lang="en-US" dirty="0" err="1"/>
              <a:t>Mazev</a:t>
            </a:r>
            <a:r>
              <a:rPr lang="en-US" dirty="0"/>
              <a:t> is one of the main initiators for the establishing of the Faculty of Art in Skopje.</a:t>
            </a:r>
          </a:p>
          <a:p>
            <a:endParaRPr lang="mk-MK" dirty="0"/>
          </a:p>
          <a:p>
            <a:endParaRPr lang="mk-MK" dirty="0"/>
          </a:p>
        </p:txBody>
      </p:sp>
    </p:spTree>
    <p:extLst>
      <p:ext uri="{BB962C8B-B14F-4D97-AF65-F5344CB8AC3E}">
        <p14:creationId xmlns:p14="http://schemas.microsoft.com/office/powerpoint/2010/main" val="3451260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Creativity of </a:t>
            </a:r>
            <a:r>
              <a:rPr lang="en-US" dirty="0" err="1"/>
              <a:t>Petar</a:t>
            </a:r>
            <a:r>
              <a:rPr lang="en-US" dirty="0"/>
              <a:t> </a:t>
            </a:r>
            <a:r>
              <a:rPr lang="en-US" dirty="0" err="1"/>
              <a:t>Mazev</a:t>
            </a:r>
            <a:r>
              <a:rPr lang="en-US" dirty="0"/>
              <a:t> </a:t>
            </a:r>
            <a:endParaRPr lang="mk-MK" dirty="0"/>
          </a:p>
        </p:txBody>
      </p:sp>
      <p:sp>
        <p:nvSpPr>
          <p:cNvPr id="3" name="Content Placeholder 2"/>
          <p:cNvSpPr>
            <a:spLocks noGrp="1"/>
          </p:cNvSpPr>
          <p:nvPr>
            <p:ph idx="1"/>
          </p:nvPr>
        </p:nvSpPr>
        <p:spPr/>
        <p:txBody>
          <a:bodyPr>
            <a:normAutofit fontScale="92500" lnSpcReduction="10000"/>
          </a:bodyPr>
          <a:lstStyle/>
          <a:p>
            <a:r>
              <a:rPr lang="en-US" dirty="0"/>
              <a:t>Macedonia is a substrate of strong emotional experience for </a:t>
            </a:r>
            <a:r>
              <a:rPr lang="en-US" dirty="0" err="1"/>
              <a:t>Petar</a:t>
            </a:r>
            <a:r>
              <a:rPr lang="en-US" dirty="0"/>
              <a:t> </a:t>
            </a:r>
            <a:r>
              <a:rPr lang="en-US" dirty="0" err="1"/>
              <a:t>Mazev</a:t>
            </a:r>
            <a:r>
              <a:rPr lang="en-US" dirty="0"/>
              <a:t>. In his art system, the plastic tradition of the nation invades in a figurative sense. </a:t>
            </a:r>
            <a:r>
              <a:rPr lang="en-US" dirty="0" err="1"/>
              <a:t>Mazev</a:t>
            </a:r>
            <a:r>
              <a:rPr lang="en-US" dirty="0"/>
              <a:t> was more excited by the unusual harsh, dramatic contrast of the country’s geographical structure, the spirit of the past and the patina that is pressed into its substance, the old buildings and objects. </a:t>
            </a:r>
            <a:endParaRPr lang="en-US" dirty="0" smtClean="0"/>
          </a:p>
          <a:p>
            <a:r>
              <a:rPr lang="en-US" dirty="0" smtClean="0"/>
              <a:t>He </a:t>
            </a:r>
            <a:r>
              <a:rPr lang="en-US" dirty="0"/>
              <a:t>was so close to the feeling of the effects of the material which are characteristic for some works by Anthony </a:t>
            </a:r>
            <a:r>
              <a:rPr lang="en-US" dirty="0" err="1"/>
              <a:t>Tapie</a:t>
            </a:r>
            <a:r>
              <a:rPr lang="en-US" dirty="0"/>
              <a:t> and Alberto </a:t>
            </a:r>
            <a:r>
              <a:rPr lang="en-US" dirty="0" err="1"/>
              <a:t>Burri</a:t>
            </a:r>
            <a:r>
              <a:rPr lang="en-US" dirty="0"/>
              <a:t>. However, the abstract naturalism of </a:t>
            </a:r>
            <a:r>
              <a:rPr lang="en-US" dirty="0" err="1"/>
              <a:t>Mazev</a:t>
            </a:r>
            <a:r>
              <a:rPr lang="en-US" dirty="0"/>
              <a:t> contains strive to refrain from instinctive expressionism, harmonization of the material in strict systems within the frames of almost monochromatic images.</a:t>
            </a:r>
          </a:p>
        </p:txBody>
      </p:sp>
    </p:spTree>
    <p:extLst>
      <p:ext uri="{BB962C8B-B14F-4D97-AF65-F5344CB8AC3E}">
        <p14:creationId xmlns:p14="http://schemas.microsoft.com/office/powerpoint/2010/main" val="1360307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Creativity of </a:t>
            </a:r>
            <a:r>
              <a:rPr lang="en-US" dirty="0" err="1"/>
              <a:t>Petar</a:t>
            </a:r>
            <a:r>
              <a:rPr lang="en-US" dirty="0"/>
              <a:t> </a:t>
            </a:r>
            <a:r>
              <a:rPr lang="en-US" dirty="0" err="1"/>
              <a:t>Mazev</a:t>
            </a:r>
            <a:r>
              <a:rPr lang="en-US" dirty="0"/>
              <a:t> </a:t>
            </a:r>
            <a:endParaRPr lang="mk-MK" dirty="0"/>
          </a:p>
        </p:txBody>
      </p:sp>
      <p:sp>
        <p:nvSpPr>
          <p:cNvPr id="3" name="Content Placeholder 2"/>
          <p:cNvSpPr>
            <a:spLocks noGrp="1"/>
          </p:cNvSpPr>
          <p:nvPr>
            <p:ph idx="1"/>
          </p:nvPr>
        </p:nvSpPr>
        <p:spPr/>
        <p:txBody>
          <a:bodyPr/>
          <a:lstStyle/>
          <a:p>
            <a:r>
              <a:rPr lang="en-US" dirty="0"/>
              <a:t>At the beginning, </a:t>
            </a:r>
            <a:r>
              <a:rPr lang="en-US" dirty="0" err="1"/>
              <a:t>Mazev</a:t>
            </a:r>
            <a:r>
              <a:rPr lang="en-US" dirty="0"/>
              <a:t> drew his first drawings with charcoal from burnt wood which is why he got his nickname “</a:t>
            </a:r>
            <a:r>
              <a:rPr lang="en-US" dirty="0" err="1"/>
              <a:t>Khukho</a:t>
            </a:r>
            <a:r>
              <a:rPr lang="en-US" dirty="0"/>
              <a:t>”. He passed through several stages of development during his successful artistic career: the expressionist realism, surrealism, </a:t>
            </a:r>
            <a:r>
              <a:rPr lang="en-US" dirty="0" err="1"/>
              <a:t>informel</a:t>
            </a:r>
            <a:r>
              <a:rPr lang="en-US" dirty="0"/>
              <a:t> and eventually to return to the figure. </a:t>
            </a:r>
            <a:endParaRPr lang="en-US" dirty="0" smtClean="0"/>
          </a:p>
          <a:p>
            <a:r>
              <a:rPr lang="en-US" dirty="0" smtClean="0"/>
              <a:t>He </a:t>
            </a:r>
            <a:r>
              <a:rPr lang="en-US" dirty="0"/>
              <a:t>is famous for and recognized as one of the most </a:t>
            </a:r>
            <a:r>
              <a:rPr lang="en-US" dirty="0" err="1"/>
              <a:t>skilful</a:t>
            </a:r>
            <a:r>
              <a:rPr lang="en-US" dirty="0"/>
              <a:t> colorists in the contemporary Macedonian painting. </a:t>
            </a:r>
          </a:p>
        </p:txBody>
      </p:sp>
    </p:spTree>
    <p:extLst>
      <p:ext uri="{BB962C8B-B14F-4D97-AF65-F5344CB8AC3E}">
        <p14:creationId xmlns:p14="http://schemas.microsoft.com/office/powerpoint/2010/main" val="894303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Creativity of </a:t>
            </a:r>
            <a:r>
              <a:rPr lang="en-US" dirty="0" err="1"/>
              <a:t>Petar</a:t>
            </a:r>
            <a:r>
              <a:rPr lang="en-US" dirty="0"/>
              <a:t> </a:t>
            </a:r>
            <a:r>
              <a:rPr lang="en-US" dirty="0" err="1"/>
              <a:t>Mazev</a:t>
            </a:r>
            <a:r>
              <a:rPr lang="en-US" dirty="0"/>
              <a:t> </a:t>
            </a:r>
            <a:endParaRPr lang="mk-MK" dirty="0"/>
          </a:p>
        </p:txBody>
      </p:sp>
      <p:sp>
        <p:nvSpPr>
          <p:cNvPr id="3" name="Content Placeholder 2"/>
          <p:cNvSpPr>
            <a:spLocks noGrp="1"/>
          </p:cNvSpPr>
          <p:nvPr>
            <p:ph idx="1"/>
          </p:nvPr>
        </p:nvSpPr>
        <p:spPr/>
        <p:txBody>
          <a:bodyPr>
            <a:normAutofit fontScale="92500" lnSpcReduction="20000"/>
          </a:bodyPr>
          <a:lstStyle/>
          <a:p>
            <a:r>
              <a:rPr lang="en-US" dirty="0"/>
              <a:t>The last stage of </a:t>
            </a:r>
            <a:r>
              <a:rPr lang="en-US" dirty="0" err="1"/>
              <a:t>Mazev’s</a:t>
            </a:r>
            <a:r>
              <a:rPr lang="en-US" dirty="0"/>
              <a:t> creativity came out of the already associative matter of his works and it moved to the unusual plastic agglomerations. </a:t>
            </a:r>
            <a:endParaRPr lang="en-US" dirty="0" smtClean="0"/>
          </a:p>
          <a:p>
            <a:r>
              <a:rPr lang="en-US" dirty="0" smtClean="0"/>
              <a:t>He </a:t>
            </a:r>
            <a:r>
              <a:rPr lang="en-US" dirty="0"/>
              <a:t>received the October prize for painting in 1960, the November award of the city of Skopje in 1977, etc. </a:t>
            </a:r>
            <a:endParaRPr lang="en-US" dirty="0" smtClean="0"/>
          </a:p>
          <a:p>
            <a:r>
              <a:rPr lang="en-US" dirty="0" smtClean="0"/>
              <a:t>He </a:t>
            </a:r>
            <a:r>
              <a:rPr lang="en-US" dirty="0"/>
              <a:t>had solo exhibitions in Skopje and took part in many group exhibitions in the country and abroad: Burma, China, India, France, Chile, Milan, and Belgrade.</a:t>
            </a:r>
          </a:p>
          <a:p>
            <a:r>
              <a:rPr lang="en-US" dirty="0"/>
              <a:t>His most important works are: “Monastery Landscape”, “Ripe Grain”, the mural in </a:t>
            </a:r>
            <a:r>
              <a:rPr lang="en-US" dirty="0" err="1"/>
              <a:t>Zelezarnica</a:t>
            </a:r>
            <a:r>
              <a:rPr lang="en-US" dirty="0"/>
              <a:t> in Skopje, the mosaic in </a:t>
            </a:r>
            <a:r>
              <a:rPr lang="en-US" dirty="0" err="1"/>
              <a:t>Stopanska</a:t>
            </a:r>
            <a:r>
              <a:rPr lang="en-US" dirty="0"/>
              <a:t> Bank and the State hospital in Skopje, and the mosaic on the monument to the </a:t>
            </a:r>
            <a:r>
              <a:rPr lang="en-US" dirty="0" err="1"/>
              <a:t>Ilinden</a:t>
            </a:r>
            <a:r>
              <a:rPr lang="en-US" dirty="0"/>
              <a:t> Uprising in </a:t>
            </a:r>
            <a:r>
              <a:rPr lang="en-US" dirty="0" err="1"/>
              <a:t>Krushevo</a:t>
            </a:r>
            <a:r>
              <a:rPr lang="en-US" dirty="0"/>
              <a:t>.</a:t>
            </a:r>
          </a:p>
          <a:p>
            <a:endParaRPr lang="mk-MK" dirty="0"/>
          </a:p>
        </p:txBody>
      </p:sp>
    </p:spTree>
    <p:extLst>
      <p:ext uri="{BB962C8B-B14F-4D97-AF65-F5344CB8AC3E}">
        <p14:creationId xmlns:p14="http://schemas.microsoft.com/office/powerpoint/2010/main" val="3590163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Works by </a:t>
            </a:r>
            <a:r>
              <a:rPr lang="en-US" dirty="0" err="1"/>
              <a:t>Petar</a:t>
            </a:r>
            <a:r>
              <a:rPr lang="en-US" dirty="0"/>
              <a:t> </a:t>
            </a:r>
            <a:r>
              <a:rPr lang="en-US" dirty="0" err="1"/>
              <a:t>Mazev</a:t>
            </a:r>
            <a:endParaRPr lang="mk-MK" dirty="0"/>
          </a:p>
        </p:txBody>
      </p:sp>
      <p:pic>
        <p:nvPicPr>
          <p:cNvPr id="4" name="Content Placeholder 3"/>
          <p:cNvPicPr>
            <a:picLocks noGrp="1" noChangeAspect="1"/>
          </p:cNvPicPr>
          <p:nvPr>
            <p:ph idx="1"/>
          </p:nvPr>
        </p:nvPicPr>
        <p:blipFill>
          <a:blip r:embed="rId2"/>
          <a:stretch>
            <a:fillRect/>
          </a:stretch>
        </p:blipFill>
        <p:spPr>
          <a:xfrm>
            <a:off x="609600" y="1676400"/>
            <a:ext cx="4727536" cy="4624391"/>
          </a:xfrm>
          <a:prstGeom prst="rect">
            <a:avLst/>
          </a:prstGeom>
        </p:spPr>
      </p:pic>
    </p:spTree>
    <p:extLst>
      <p:ext uri="{BB962C8B-B14F-4D97-AF65-F5344CB8AC3E}">
        <p14:creationId xmlns:p14="http://schemas.microsoft.com/office/powerpoint/2010/main" val="14750660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0" y="1143000"/>
            <a:ext cx="5410200" cy="5388559"/>
          </a:xfrm>
          <a:prstGeom prst="rect">
            <a:avLst/>
          </a:prstGeom>
        </p:spPr>
      </p:pic>
    </p:spTree>
    <p:extLst>
      <p:ext uri="{BB962C8B-B14F-4D97-AF65-F5344CB8AC3E}">
        <p14:creationId xmlns:p14="http://schemas.microsoft.com/office/powerpoint/2010/main" val="11227064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43973" y="1316553"/>
            <a:ext cx="7456054" cy="4224894"/>
          </a:xfrm>
          <a:prstGeom prst="rect">
            <a:avLst/>
          </a:prstGeom>
        </p:spPr>
      </p:pic>
    </p:spTree>
    <p:extLst>
      <p:ext uri="{BB962C8B-B14F-4D97-AF65-F5344CB8AC3E}">
        <p14:creationId xmlns:p14="http://schemas.microsoft.com/office/powerpoint/2010/main" val="1258432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8000"/>
                <a:hueMod val="104000"/>
                <a:satMod val="128000"/>
                <a:lumMod val="104000"/>
              </a:schemeClr>
            </a:gs>
            <a:gs pos="100000">
              <a:schemeClr val="phClr">
                <a:tint val="100000"/>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5A2F9111-B2DB-470C-BA56-608F9B658826}"/>
    </a:ext>
  </a:extLst>
</a:theme>
</file>

<file path=docProps/app.xml><?xml version="1.0" encoding="utf-8"?>
<Properties xmlns="http://schemas.openxmlformats.org/officeDocument/2006/extended-properties" xmlns:vt="http://schemas.openxmlformats.org/officeDocument/2006/docPropsVTypes">
  <Template>Ion</Template>
  <TotalTime>30</TotalTime>
  <Words>445</Words>
  <Application>Microsoft Office PowerPoint</Application>
  <PresentationFormat>On-screen Show (4:3)</PresentationFormat>
  <Paragraphs>22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Century Gothic</vt:lpstr>
      <vt:lpstr>Wingdings 3</vt:lpstr>
      <vt:lpstr>Ion</vt:lpstr>
      <vt:lpstr>Petar Mazev</vt:lpstr>
      <vt:lpstr>Petar Mazev</vt:lpstr>
      <vt:lpstr>Life of Mazev</vt:lpstr>
      <vt:lpstr>Creativity of Petar Mazev </vt:lpstr>
      <vt:lpstr>Creativity of Petar Mazev </vt:lpstr>
      <vt:lpstr>Creativity of Petar Mazev </vt:lpstr>
      <vt:lpstr>Works by Petar Mazev</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Петар Мазев</dc:title>
  <dc:creator>Bibe</dc:creator>
  <cp:lastModifiedBy>Bibe</cp:lastModifiedBy>
  <cp:revision>3</cp:revision>
  <dcterms:created xsi:type="dcterms:W3CDTF">2006-08-16T00:00:00Z</dcterms:created>
  <dcterms:modified xsi:type="dcterms:W3CDTF">2017-05-11T08:47:31Z</dcterms:modified>
</cp:coreProperties>
</file>